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812" y="2213452"/>
            <a:ext cx="6919275" cy="243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24" name="Google Shape;24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-2" y="0"/>
            <a:ext cx="1670675" cy="6858003"/>
            <a:chOff x="-2" y="0"/>
            <a:chExt cx="1670675" cy="6858003"/>
          </a:xfrm>
        </p:grpSpPr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rot="10800000">
            <a:off x="10518463" y="2"/>
            <a:ext cx="1670675" cy="6858003"/>
            <a:chOff x="-2" y="0"/>
            <a:chExt cx="1670675" cy="6858003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-2" y="0"/>
            <a:ext cx="1670675" cy="6858003"/>
            <a:chOff x="-2" y="0"/>
            <a:chExt cx="1670675" cy="6858003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54939" l="50091" r="-1" t="1"/>
          <a:stretch/>
        </p:blipFill>
        <p:spPr>
          <a:xfrm rot="-5400000">
            <a:off x="9738235" y="4407102"/>
            <a:ext cx="3238008" cy="1663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51" name="Google Shape;51;p4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59" name="Google Shape;59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63" name="Google Shape;63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5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8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79" name="Google Shape;79;p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83" name="Google Shape;83;p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9"/>
          <p:cNvGrpSpPr/>
          <p:nvPr/>
        </p:nvGrpSpPr>
        <p:grpSpPr>
          <a:xfrm>
            <a:off x="0" y="9429"/>
            <a:ext cx="1608943" cy="6839144"/>
            <a:chOff x="0" y="9429"/>
            <a:chExt cx="1608943" cy="6839144"/>
          </a:xfrm>
        </p:grpSpPr>
        <p:pic>
          <p:nvPicPr>
            <p:cNvPr id="94" name="Google Shape;94;p9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9"/>
          <p:cNvGrpSpPr/>
          <p:nvPr/>
        </p:nvGrpSpPr>
        <p:grpSpPr>
          <a:xfrm rot="10800000">
            <a:off x="10549329" y="0"/>
            <a:ext cx="1608943" cy="6839144"/>
            <a:chOff x="0" y="9429"/>
            <a:chExt cx="1608943" cy="6839144"/>
          </a:xfrm>
        </p:grpSpPr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0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6" y="4443574"/>
            <a:ext cx="3201056" cy="16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0" y="4668294"/>
            <a:ext cx="3201056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1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2" name="Google Shape;112;p1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16" name="Google Shape;116;p1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ppIntro/AppIntro" TargetMode="External"/><Relationship Id="rId4" Type="http://schemas.openxmlformats.org/officeDocument/2006/relationships/hyperlink" Target="https://github.com/AppIntro/AppIntro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Технологии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758150" y="1717850"/>
            <a:ext cx="9468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Локальная база данных </a:t>
            </a:r>
            <a:r>
              <a:rPr b="1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SQLite</a:t>
            </a: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 с библиотекой </a:t>
            </a:r>
            <a:r>
              <a:rPr b="1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Room</a:t>
            </a:r>
            <a:endParaRPr b="1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Библиотека для быстрого создания онбордингов </a:t>
            </a:r>
            <a:r>
              <a:rPr b="1" i="0" lang="ru-RU" sz="1600" u="none" cap="none" strike="noStrike">
                <a:solidFill>
                  <a:srgbClr val="0062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-RU" sz="1700" u="none" cap="none" strike="noStrike">
                <a:solidFill>
                  <a:srgbClr val="0062D9"/>
                </a:solidFill>
                <a:highlight>
                  <a:srgbClr val="FAFB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AppIntro</a:t>
            </a:r>
            <a:r>
              <a:rPr b="1" i="0" lang="ru-RU" sz="1700" u="none" cap="none" strike="noStrike">
                <a:solidFill>
                  <a:srgbClr val="0062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-RU" sz="1700" u="sng" cap="none" strike="noStrike">
                <a:solidFill>
                  <a:srgbClr val="0062D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https://github.com/AppIntro/AppIntro</a:t>
            </a:r>
            <a:endParaRPr b="1" i="0" sz="1700" u="sng" cap="none" strike="noStrike">
              <a:solidFill>
                <a:srgbClr val="0062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sng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Фрагменты для экранов</a:t>
            </a:r>
            <a:endParaRPr b="0" i="0" sz="17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SharedPreferences </a:t>
            </a:r>
            <a:r>
              <a:rPr b="0" i="0" lang="ru-RU" sz="17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для сохранения настроек</a:t>
            </a:r>
            <a:endParaRPr b="0" i="0" sz="17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0068E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006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5125" y="1229212"/>
            <a:ext cx="3895674" cy="3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1347" y="5273422"/>
            <a:ext cx="2743200" cy="130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174" y="3239207"/>
            <a:ext cx="2479652" cy="37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225050" y="4234650"/>
            <a:ext cx="374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ru-RU" sz="25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b="1" i="0" sz="25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992100" y="3307900"/>
            <a:ext cx="66123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45720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b="1"/>
          </a:p>
          <a:p>
            <a:pPr indent="45720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ru-RU"/>
              <a:t>Приложение DOIT								</a:t>
            </a:r>
            <a:endParaRPr/>
          </a:p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838200" y="4236200"/>
            <a:ext cx="63462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ru-RU"/>
              <a:t>Менеджер задач, повышающий продуктивность</a:t>
            </a:r>
            <a:endParaRPr/>
          </a:p>
        </p:txBody>
      </p:sp>
      <p:sp>
        <p:nvSpPr>
          <p:cNvPr id="131" name="Google Shape;1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1000" y="3514575"/>
            <a:ext cx="3842550" cy="6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idx="10" type="dt"/>
          </p:nvPr>
        </p:nvSpPr>
        <p:spPr>
          <a:xfrm>
            <a:off x="863138" y="638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8635538" y="638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0" name="Google Shape;140;p15"/>
          <p:cNvSpPr txBox="1"/>
          <p:nvPr>
            <p:ph type="title"/>
          </p:nvPr>
        </p:nvSpPr>
        <p:spPr>
          <a:xfrm>
            <a:off x="863138" y="390063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Задача DOIT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078625" y="1937775"/>
            <a:ext cx="4541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 проекта заключалась в создании приложения, которое позволило бы увеличить продуктивность тех, кому это нужно, путем использования разных методик и техник, таких как метод “Помидора”. Он заключается в разбиении работы на так называемые помидоры, которые длятся обычно по 30 минут: 25 минут работы и 5 минут отдыха.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Техника Айви Ли подразумевает 6 важных дел в день, а также использование приоритетов для этих дел.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Также, популяризация этих техник.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8213" y="2198404"/>
            <a:ext cx="2617274" cy="34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212" y="2724415"/>
            <a:ext cx="2773987" cy="253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16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Функции DOIT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1584650" y="1676125"/>
            <a:ext cx="4541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приложении можно: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Создавать список задач, добавлять в него новые задачи, выполнять их и удалять;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Выставлять задачам приоритеты;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Работать по методу 6 задач;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Работать по методу “Помидора”;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Пользователь может настроить все под себя: изменить время таймера, выключить режим 6 задач.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275" y="2265675"/>
            <a:ext cx="37415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275" y="2950200"/>
            <a:ext cx="37415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275" y="3528562"/>
            <a:ext cx="37415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275" y="4040362"/>
            <a:ext cx="37415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275" y="4738187"/>
            <a:ext cx="37415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2125" y="538275"/>
            <a:ext cx="4541101" cy="643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Классы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998725" y="1756025"/>
            <a:ext cx="4541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Основные классы бизнес-логики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arenR"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 2)  </a:t>
            </a: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TomatoTimer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 3) </a:t>
            </a: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TaskAdapter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400" y="940125"/>
            <a:ext cx="3760601" cy="376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950" y="1756025"/>
            <a:ext cx="3533175" cy="49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Интерфейс DOIT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998725" y="1756025"/>
            <a:ext cx="37686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основных экрана: Список задач, Таймер Помидора, Настройки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Также онбординг в начале, создание задачи, диалоговые оповещающие окна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</a:t>
            </a:r>
            <a:r>
              <a:rPr lang="ru-RU" sz="1700"/>
              <a:t>Design</a:t>
            </a: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Иллюстрации - Романова Александра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975" y="1246362"/>
            <a:ext cx="3014149" cy="24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19431" l="0" r="0" t="17377"/>
          <a:stretch/>
        </p:blipFill>
        <p:spPr>
          <a:xfrm>
            <a:off x="8616250" y="1302325"/>
            <a:ext cx="2781799" cy="23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5550" y="4018824"/>
            <a:ext cx="3274584" cy="217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3250" y="3985219"/>
            <a:ext cx="3127801" cy="205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Интерфейс DOIT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850" y="1292590"/>
            <a:ext cx="2743200" cy="48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325" y="1292599"/>
            <a:ext cx="2833549" cy="503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Интерфейс DOIT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988" y="1166488"/>
            <a:ext cx="3078302" cy="547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Интерфейс DOIT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807" y="1147113"/>
            <a:ext cx="3078302" cy="547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25" y="1385475"/>
            <a:ext cx="2810151" cy="49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485" y="1499413"/>
            <a:ext cx="2810151" cy="49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msung IT School White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